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3"/>
    <p:sldMasterId id="2147483660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</p:sldIdLst>
  <p:sldSz cy="6858000" cx="12192000"/>
  <p:notesSz cx="6858000" cy="9144000"/>
  <p:embeddedFontLst>
    <p:embeddedFont>
      <p:font typeface="Gill Sans"/>
      <p:regular r:id="rId17"/>
      <p:bold r:id="rId1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http://customooxmlschemas.google.com/">
      <go:slidesCustomData xmlns:go="http://customooxmlschemas.google.com/" r:id="rId19" roundtripDataSignature="AMtx7miVTYNfSyXLBQAMR/F4JeSNww9O0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slideMaster" Target="slideMasters/slideMaster2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font" Target="fonts/GillSans-regular.fntdata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customschemas.google.com/relationships/presentationmetadata" Target="metadata"/><Relationship Id="rId6" Type="http://schemas.openxmlformats.org/officeDocument/2006/relationships/slide" Target="slides/slide1.xml"/><Relationship Id="rId18" Type="http://schemas.openxmlformats.org/officeDocument/2006/relationships/font" Target="fonts/GillSans-bold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06" name="Google Shape;106;p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gdae05416ce_0_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" name="Google Shape;174;gdae05416ce_0_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5" name="Google Shape;175;gdae05416ce_0_0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10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81" name="Google Shape;181;p1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12" name="Google Shape;112;p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19" name="Google Shape;119;p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31" name="Google Shape;131;p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37" name="Google Shape;137;p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43" name="Google Shape;143;p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49" name="Google Shape;149;p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8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55" name="Google Shape;155;p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9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64" name="Google Shape;164;p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12"/>
          <p:cNvSpPr txBox="1"/>
          <p:nvPr>
            <p:ph type="title"/>
          </p:nvPr>
        </p:nvSpPr>
        <p:spPr>
          <a:xfrm>
            <a:off x="2231136" y="964692"/>
            <a:ext cx="7729728" cy="1188720"/>
          </a:xfrm>
          <a:prstGeom prst="rect">
            <a:avLst/>
          </a:prstGeom>
          <a:solidFill>
            <a:schemeClr val="lt1"/>
          </a:solidFill>
          <a:ln cap="sq" cmpd="sng" w="31750">
            <a:solidFill>
              <a:srgbClr val="3F3F3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182875" lIns="182875" spcFirstLastPara="1" rIns="182875" wrap="square" tIns="182875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" name="Google Shape;17;p12"/>
          <p:cNvSpPr txBox="1"/>
          <p:nvPr>
            <p:ph idx="10" type="dt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" name="Google Shape;18;p12"/>
          <p:cNvSpPr txBox="1"/>
          <p:nvPr>
            <p:ph idx="11" type="ftr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12"/>
          <p:cNvSpPr/>
          <p:nvPr>
            <p:ph idx="12" type="sldNum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69411"/>
            </a:srgbClr>
          </a:solidFill>
          <a:ln>
            <a:noFill/>
          </a:ln>
        </p:spPr>
        <p:txBody>
          <a:bodyPr anchorCtr="0" anchor="ctr" bIns="45700" lIns="18275" spcFirstLastPara="1" rIns="18275" wrap="square" tIns="45700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24"/>
          <p:cNvSpPr txBox="1"/>
          <p:nvPr>
            <p:ph type="title"/>
          </p:nvPr>
        </p:nvSpPr>
        <p:spPr>
          <a:xfrm>
            <a:off x="2231136" y="964692"/>
            <a:ext cx="7729728" cy="1188720"/>
          </a:xfrm>
          <a:prstGeom prst="rect">
            <a:avLst/>
          </a:prstGeom>
          <a:solidFill>
            <a:schemeClr val="lt1"/>
          </a:solidFill>
          <a:ln cap="sq" cmpd="sng" w="31750">
            <a:solidFill>
              <a:srgbClr val="3F3F3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182875" lIns="182875" spcFirstLastPara="1" rIns="182875" wrap="square" tIns="182875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24"/>
          <p:cNvSpPr txBox="1"/>
          <p:nvPr>
            <p:ph idx="1" type="body"/>
          </p:nvPr>
        </p:nvSpPr>
        <p:spPr>
          <a:xfrm rot="5400000">
            <a:off x="4545009" y="324171"/>
            <a:ext cx="3101983" cy="772972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4pPr>
            <a:lvl5pPr indent="-342900" lvl="4" marL="22860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5pPr>
            <a:lvl6pPr indent="-342900" lvl="5" marL="2743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/>
        </p:txBody>
      </p:sp>
      <p:sp>
        <p:nvSpPr>
          <p:cNvPr id="77" name="Google Shape;77;p24"/>
          <p:cNvSpPr txBox="1"/>
          <p:nvPr>
            <p:ph idx="10" type="dt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8" name="Google Shape;78;p24"/>
          <p:cNvSpPr txBox="1"/>
          <p:nvPr>
            <p:ph idx="11" type="ftr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" name="Google Shape;79;p24"/>
          <p:cNvSpPr/>
          <p:nvPr>
            <p:ph idx="12" type="sldNum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69411"/>
            </a:srgbClr>
          </a:solidFill>
          <a:ln>
            <a:noFill/>
          </a:ln>
        </p:spPr>
        <p:txBody>
          <a:bodyPr anchorCtr="0" anchor="ctr" bIns="45700" lIns="18275" spcFirstLastPara="1" rIns="18275" wrap="square" tIns="45700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25"/>
          <p:cNvSpPr txBox="1"/>
          <p:nvPr>
            <p:ph type="title"/>
          </p:nvPr>
        </p:nvSpPr>
        <p:spPr>
          <a:xfrm rot="5400000">
            <a:off x="6810676" y="2779696"/>
            <a:ext cx="4983480" cy="1298608"/>
          </a:xfrm>
          <a:prstGeom prst="rect">
            <a:avLst/>
          </a:prstGeom>
          <a:solidFill>
            <a:schemeClr val="lt1"/>
          </a:solidFill>
          <a:ln cap="sq" cmpd="sng" w="31750">
            <a:solidFill>
              <a:srgbClr val="3F3F3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182875" lIns="182875" spcFirstLastPara="1" rIns="182875" wrap="square" tIns="182875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2" name="Google Shape;82;p25"/>
          <p:cNvSpPr txBox="1"/>
          <p:nvPr>
            <p:ph idx="1" type="body"/>
          </p:nvPr>
        </p:nvSpPr>
        <p:spPr>
          <a:xfrm rot="5400000">
            <a:off x="2838640" y="329755"/>
            <a:ext cx="4983480" cy="619848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4pPr>
            <a:lvl5pPr indent="-342900" lvl="4" marL="22860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5pPr>
            <a:lvl6pPr indent="-342900" lvl="5" marL="2743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/>
        </p:txBody>
      </p:sp>
      <p:sp>
        <p:nvSpPr>
          <p:cNvPr id="83" name="Google Shape;83;p25"/>
          <p:cNvSpPr txBox="1"/>
          <p:nvPr>
            <p:ph idx="10" type="dt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4" name="Google Shape;84;p25"/>
          <p:cNvSpPr txBox="1"/>
          <p:nvPr>
            <p:ph idx="11" type="ftr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5" name="Google Shape;85;p25"/>
          <p:cNvSpPr/>
          <p:nvPr>
            <p:ph idx="12" type="sldNum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69411"/>
            </a:srgbClr>
          </a:solidFill>
          <a:ln>
            <a:noFill/>
          </a:ln>
        </p:spPr>
        <p:txBody>
          <a:bodyPr anchorCtr="0" anchor="ctr" bIns="45700" lIns="18275" spcFirstLastPara="1" rIns="18275" wrap="square" tIns="45700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accent2"/>
        </a:solidFill>
      </p:bgPr>
    </p:bg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5"/>
          <p:cNvSpPr txBox="1"/>
          <p:nvPr>
            <p:ph type="ctrTitle"/>
          </p:nvPr>
        </p:nvSpPr>
        <p:spPr>
          <a:xfrm>
            <a:off x="1600200" y="2386744"/>
            <a:ext cx="8991600" cy="1645920"/>
          </a:xfrm>
          <a:prstGeom prst="rect">
            <a:avLst/>
          </a:prstGeom>
          <a:solidFill>
            <a:srgbClr val="FFFFFF"/>
          </a:solidFill>
          <a:ln cap="flat" cmpd="sng" w="38100">
            <a:solidFill>
              <a:srgbClr val="40404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1" anchor="ctr" bIns="182875" lIns="274300" spcFirstLastPara="1" rIns="274300" wrap="square" tIns="182875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3800"/>
              <a:buFont typeface="Gill Sans"/>
              <a:buNone/>
              <a:defRPr sz="3800">
                <a:solidFill>
                  <a:srgbClr val="262626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4" name="Google Shape;94;p15"/>
          <p:cNvSpPr txBox="1"/>
          <p:nvPr>
            <p:ph idx="1" type="subTitle"/>
          </p:nvPr>
        </p:nvSpPr>
        <p:spPr>
          <a:xfrm>
            <a:off x="2695194" y="4352544"/>
            <a:ext cx="6801612" cy="123989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>
                <a:solidFill>
                  <a:srgbClr val="FEFEFE"/>
                </a:solidFill>
              </a:defRPr>
            </a:lvl1pPr>
            <a:lvl2pPr lvl="1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95" name="Google Shape;95;p15"/>
          <p:cNvSpPr txBox="1"/>
          <p:nvPr>
            <p:ph idx="10" type="dt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6" name="Google Shape;96;p15"/>
          <p:cNvSpPr txBox="1"/>
          <p:nvPr>
            <p:ph idx="11" type="ftr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7" name="Google Shape;97;p15"/>
          <p:cNvSpPr/>
          <p:nvPr>
            <p:ph idx="12" type="sldNum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69411"/>
            </a:srgbClr>
          </a:solidFill>
          <a:ln>
            <a:noFill/>
          </a:ln>
        </p:spPr>
        <p:txBody>
          <a:bodyPr anchorCtr="0" anchor="ctr" bIns="45700" lIns="18275" spcFirstLastPara="1" rIns="18275" wrap="square" tIns="45700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accent1"/>
        </a:solidFill>
      </p:bgPr>
    </p:bg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8"/>
          <p:cNvSpPr txBox="1"/>
          <p:nvPr>
            <p:ph type="title"/>
          </p:nvPr>
        </p:nvSpPr>
        <p:spPr>
          <a:xfrm>
            <a:off x="1600200" y="2386744"/>
            <a:ext cx="8991600" cy="1645920"/>
          </a:xfrm>
          <a:prstGeom prst="rect">
            <a:avLst/>
          </a:prstGeom>
          <a:solidFill>
            <a:srgbClr val="FFFFFF"/>
          </a:solidFill>
          <a:ln cap="flat" cmpd="sng" w="38100">
            <a:solidFill>
              <a:srgbClr val="40404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1" anchor="ctr" bIns="182875" lIns="274300" spcFirstLastPara="1" rIns="274300" wrap="square" tIns="182875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3800"/>
              <a:buFont typeface="Gill Sans"/>
              <a:buNone/>
              <a:defRPr sz="3800">
                <a:solidFill>
                  <a:srgbClr val="262626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0" name="Google Shape;100;p18"/>
          <p:cNvSpPr txBox="1"/>
          <p:nvPr>
            <p:ph idx="1" type="body"/>
          </p:nvPr>
        </p:nvSpPr>
        <p:spPr>
          <a:xfrm>
            <a:off x="2695194" y="4352465"/>
            <a:ext cx="6801612" cy="1265082"/>
          </a:xfrm>
          <a:prstGeom prst="rect">
            <a:avLst/>
          </a:prstGeom>
          <a:noFill/>
          <a:ln>
            <a:noFill/>
          </a:ln>
        </p:spPr>
        <p:txBody>
          <a:bodyPr anchorCtr="1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>
                <a:solidFill>
                  <a:schemeClr val="lt1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>
                <a:solidFill>
                  <a:schemeClr val="lt1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lt1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1600">
                <a:solidFill>
                  <a:schemeClr val="lt1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1600">
                <a:solidFill>
                  <a:schemeClr val="lt1"/>
                </a:solidFill>
              </a:defRPr>
            </a:lvl5pPr>
            <a:lvl6pPr indent="-228600" lvl="5" marL="2743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1600">
                <a:solidFill>
                  <a:schemeClr val="lt1"/>
                </a:solidFill>
              </a:defRPr>
            </a:lvl6pPr>
            <a:lvl7pPr indent="-228600" lvl="6" marL="32004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1600">
                <a:solidFill>
                  <a:schemeClr val="lt1"/>
                </a:solidFill>
              </a:defRPr>
            </a:lvl7pPr>
            <a:lvl8pPr indent="-228600" lvl="7" marL="3657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1600">
                <a:solidFill>
                  <a:schemeClr val="lt1"/>
                </a:solidFill>
              </a:defRPr>
            </a:lvl8pPr>
            <a:lvl9pPr indent="-228600" lvl="8" marL="41148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01" name="Google Shape;101;p18"/>
          <p:cNvSpPr txBox="1"/>
          <p:nvPr>
            <p:ph idx="10" type="dt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2" name="Google Shape;102;p18"/>
          <p:cNvSpPr txBox="1"/>
          <p:nvPr>
            <p:ph idx="11" type="ftr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3" name="Google Shape;103;p18"/>
          <p:cNvSpPr/>
          <p:nvPr>
            <p:ph idx="12" type="sldNum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69411"/>
            </a:srgbClr>
          </a:solidFill>
          <a:ln>
            <a:noFill/>
          </a:ln>
        </p:spPr>
        <p:txBody>
          <a:bodyPr anchorCtr="0" anchor="ctr" bIns="45700" lIns="18275" spcFirstLastPara="1" rIns="18275" wrap="square" tIns="45700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16"/>
          <p:cNvSpPr txBox="1"/>
          <p:nvPr>
            <p:ph type="title"/>
          </p:nvPr>
        </p:nvSpPr>
        <p:spPr>
          <a:xfrm>
            <a:off x="2231136" y="964692"/>
            <a:ext cx="7729728" cy="1188720"/>
          </a:xfrm>
          <a:prstGeom prst="rect">
            <a:avLst/>
          </a:prstGeom>
          <a:solidFill>
            <a:schemeClr val="lt1"/>
          </a:solidFill>
          <a:ln cap="sq" cmpd="sng" w="31750">
            <a:solidFill>
              <a:srgbClr val="3F3F3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182875" lIns="182875" spcFirstLastPara="1" rIns="182875" wrap="square" tIns="182875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" name="Google Shape;22;p16"/>
          <p:cNvSpPr txBox="1"/>
          <p:nvPr>
            <p:ph idx="1" type="body"/>
          </p:nvPr>
        </p:nvSpPr>
        <p:spPr>
          <a:xfrm>
            <a:off x="1581912" y="2638044"/>
            <a:ext cx="4271771" cy="310198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4pPr>
            <a:lvl5pPr indent="-342900" lvl="4" marL="22860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5pPr>
            <a:lvl6pPr indent="-342900" lvl="5" marL="2743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/>
        </p:txBody>
      </p:sp>
      <p:sp>
        <p:nvSpPr>
          <p:cNvPr id="23" name="Google Shape;23;p16"/>
          <p:cNvSpPr txBox="1"/>
          <p:nvPr>
            <p:ph idx="2" type="body"/>
          </p:nvPr>
        </p:nvSpPr>
        <p:spPr>
          <a:xfrm>
            <a:off x="6338315" y="2638044"/>
            <a:ext cx="4270247" cy="310198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4pPr>
            <a:lvl5pPr indent="-342900" lvl="4" marL="22860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5pPr>
            <a:lvl6pPr indent="-342900" lvl="5" marL="2743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/>
        </p:txBody>
      </p:sp>
      <p:sp>
        <p:nvSpPr>
          <p:cNvPr id="24" name="Google Shape;24;p16"/>
          <p:cNvSpPr txBox="1"/>
          <p:nvPr>
            <p:ph idx="10" type="dt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16"/>
          <p:cNvSpPr txBox="1"/>
          <p:nvPr>
            <p:ph idx="11" type="ftr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" name="Google Shape;26;p16"/>
          <p:cNvSpPr/>
          <p:nvPr>
            <p:ph idx="12" type="sldNum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69411"/>
            </a:srgbClr>
          </a:solidFill>
          <a:ln>
            <a:noFill/>
          </a:ln>
        </p:spPr>
        <p:txBody>
          <a:bodyPr anchorCtr="0" anchor="ctr" bIns="45700" lIns="18275" spcFirstLastPara="1" rIns="18275" wrap="square" tIns="45700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19"/>
          <p:cNvSpPr txBox="1"/>
          <p:nvPr>
            <p:ph type="title"/>
          </p:nvPr>
        </p:nvSpPr>
        <p:spPr>
          <a:xfrm>
            <a:off x="2231136" y="964692"/>
            <a:ext cx="7729728" cy="1188720"/>
          </a:xfrm>
          <a:prstGeom prst="rect">
            <a:avLst/>
          </a:prstGeom>
          <a:solidFill>
            <a:schemeClr val="lt1"/>
          </a:solidFill>
          <a:ln cap="sq" cmpd="sng" w="31750">
            <a:solidFill>
              <a:srgbClr val="3F3F3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182875" lIns="182875" spcFirstLastPara="1" rIns="182875" wrap="square" tIns="182875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19"/>
          <p:cNvSpPr txBox="1"/>
          <p:nvPr>
            <p:ph idx="1" type="body"/>
          </p:nvPr>
        </p:nvSpPr>
        <p:spPr>
          <a:xfrm>
            <a:off x="2231136" y="2638044"/>
            <a:ext cx="7729728" cy="310198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4pPr>
            <a:lvl5pPr indent="-342900" lvl="4" marL="22860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5pPr>
            <a:lvl6pPr indent="-342900" lvl="5" marL="2743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/>
        </p:txBody>
      </p:sp>
      <p:sp>
        <p:nvSpPr>
          <p:cNvPr id="30" name="Google Shape;30;p19"/>
          <p:cNvSpPr txBox="1"/>
          <p:nvPr>
            <p:ph idx="10" type="dt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19"/>
          <p:cNvSpPr txBox="1"/>
          <p:nvPr>
            <p:ph idx="11" type="ftr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" name="Google Shape;32;p19"/>
          <p:cNvSpPr/>
          <p:nvPr>
            <p:ph idx="12" type="sldNum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69411"/>
            </a:srgbClr>
          </a:solidFill>
          <a:ln>
            <a:noFill/>
          </a:ln>
        </p:spPr>
        <p:txBody>
          <a:bodyPr anchorCtr="0" anchor="ctr" bIns="45700" lIns="18275" spcFirstLastPara="1" rIns="18275" wrap="square" tIns="45700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accent2"/>
        </a:solidFill>
      </p:bgPr>
    </p:bg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14"/>
          <p:cNvSpPr txBox="1"/>
          <p:nvPr>
            <p:ph type="ctrTitle"/>
          </p:nvPr>
        </p:nvSpPr>
        <p:spPr>
          <a:xfrm>
            <a:off x="1600200" y="2386744"/>
            <a:ext cx="8991600" cy="1645920"/>
          </a:xfrm>
          <a:prstGeom prst="rect">
            <a:avLst/>
          </a:prstGeom>
          <a:solidFill>
            <a:srgbClr val="FFFFFF"/>
          </a:solidFill>
          <a:ln cap="flat" cmpd="sng" w="38100">
            <a:solidFill>
              <a:srgbClr val="40404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1" anchor="ctr" bIns="182875" lIns="274300" spcFirstLastPara="1" rIns="274300" wrap="square" tIns="182875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3800"/>
              <a:buFont typeface="Gill Sans"/>
              <a:buNone/>
              <a:defRPr sz="3800">
                <a:solidFill>
                  <a:srgbClr val="262626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14"/>
          <p:cNvSpPr txBox="1"/>
          <p:nvPr>
            <p:ph idx="1" type="subTitle"/>
          </p:nvPr>
        </p:nvSpPr>
        <p:spPr>
          <a:xfrm>
            <a:off x="2695194" y="4352544"/>
            <a:ext cx="6801612" cy="123989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>
                <a:solidFill>
                  <a:srgbClr val="FEFEFE"/>
                </a:solidFill>
              </a:defRPr>
            </a:lvl1pPr>
            <a:lvl2pPr lvl="1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36" name="Google Shape;36;p14"/>
          <p:cNvSpPr txBox="1"/>
          <p:nvPr>
            <p:ph idx="10" type="dt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7" name="Google Shape;37;p14"/>
          <p:cNvSpPr txBox="1"/>
          <p:nvPr>
            <p:ph idx="11" type="ftr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14"/>
          <p:cNvSpPr/>
          <p:nvPr>
            <p:ph idx="12" type="sldNum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69411"/>
            </a:srgbClr>
          </a:solidFill>
          <a:ln>
            <a:noFill/>
          </a:ln>
        </p:spPr>
        <p:txBody>
          <a:bodyPr anchorCtr="0" anchor="ctr" bIns="45700" lIns="18275" spcFirstLastPara="1" rIns="18275" wrap="square" tIns="45700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accent1"/>
        </a:solidFill>
      </p:bgPr>
    </p:bg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17"/>
          <p:cNvSpPr txBox="1"/>
          <p:nvPr>
            <p:ph type="title"/>
          </p:nvPr>
        </p:nvSpPr>
        <p:spPr>
          <a:xfrm>
            <a:off x="1600200" y="2386744"/>
            <a:ext cx="8991600" cy="1645920"/>
          </a:xfrm>
          <a:prstGeom prst="rect">
            <a:avLst/>
          </a:prstGeom>
          <a:solidFill>
            <a:srgbClr val="FFFFFF"/>
          </a:solidFill>
          <a:ln cap="flat" cmpd="sng" w="38100">
            <a:solidFill>
              <a:srgbClr val="40404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1" anchor="ctr" bIns="182875" lIns="274300" spcFirstLastPara="1" rIns="274300" wrap="square" tIns="182875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3800"/>
              <a:buFont typeface="Gill Sans"/>
              <a:buNone/>
              <a:defRPr sz="3800">
                <a:solidFill>
                  <a:srgbClr val="262626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1" name="Google Shape;41;p17"/>
          <p:cNvSpPr txBox="1"/>
          <p:nvPr>
            <p:ph idx="1" type="body"/>
          </p:nvPr>
        </p:nvSpPr>
        <p:spPr>
          <a:xfrm>
            <a:off x="2695194" y="4352465"/>
            <a:ext cx="6801612" cy="1265082"/>
          </a:xfrm>
          <a:prstGeom prst="rect">
            <a:avLst/>
          </a:prstGeom>
          <a:noFill/>
          <a:ln>
            <a:noFill/>
          </a:ln>
        </p:spPr>
        <p:txBody>
          <a:bodyPr anchorCtr="1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>
                <a:solidFill>
                  <a:schemeClr val="lt1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>
                <a:solidFill>
                  <a:schemeClr val="lt1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lt1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1600">
                <a:solidFill>
                  <a:schemeClr val="lt1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1600">
                <a:solidFill>
                  <a:schemeClr val="lt1"/>
                </a:solidFill>
              </a:defRPr>
            </a:lvl5pPr>
            <a:lvl6pPr indent="-228600" lvl="5" marL="2743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1600">
                <a:solidFill>
                  <a:schemeClr val="lt1"/>
                </a:solidFill>
              </a:defRPr>
            </a:lvl6pPr>
            <a:lvl7pPr indent="-228600" lvl="6" marL="32004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1600">
                <a:solidFill>
                  <a:schemeClr val="lt1"/>
                </a:solidFill>
              </a:defRPr>
            </a:lvl7pPr>
            <a:lvl8pPr indent="-228600" lvl="7" marL="3657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1600">
                <a:solidFill>
                  <a:schemeClr val="lt1"/>
                </a:solidFill>
              </a:defRPr>
            </a:lvl8pPr>
            <a:lvl9pPr indent="-228600" lvl="8" marL="41148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2" name="Google Shape;42;p17"/>
          <p:cNvSpPr txBox="1"/>
          <p:nvPr>
            <p:ph idx="10" type="dt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3" name="Google Shape;43;p17"/>
          <p:cNvSpPr txBox="1"/>
          <p:nvPr>
            <p:ph idx="11" type="ftr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4" name="Google Shape;44;p17"/>
          <p:cNvSpPr/>
          <p:nvPr>
            <p:ph idx="12" type="sldNum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69411"/>
            </a:srgbClr>
          </a:solidFill>
          <a:ln>
            <a:noFill/>
          </a:ln>
        </p:spPr>
        <p:txBody>
          <a:bodyPr anchorCtr="0" anchor="ctr" bIns="45700" lIns="18275" spcFirstLastPara="1" rIns="18275" wrap="square" tIns="45700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20"/>
          <p:cNvSpPr txBox="1"/>
          <p:nvPr>
            <p:ph idx="1" type="body"/>
          </p:nvPr>
        </p:nvSpPr>
        <p:spPr>
          <a:xfrm>
            <a:off x="1583436" y="2313433"/>
            <a:ext cx="4270248" cy="704087"/>
          </a:xfrm>
          <a:prstGeom prst="rect">
            <a:avLst/>
          </a:prstGeom>
          <a:noFill/>
          <a:ln>
            <a:noFill/>
          </a:ln>
        </p:spPr>
        <p:txBody>
          <a:bodyPr anchorCtr="1" anchor="b" bIns="45700" lIns="91425" spcFirstLastPara="1" rIns="91425" wrap="square" tIns="45700">
            <a:normAutofit/>
          </a:bodyPr>
          <a:lstStyle>
            <a:lvl1pPr indent="-228600" lvl="0" marL="45720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900"/>
              <a:buNone/>
              <a:defRPr b="0" sz="1900" cap="none">
                <a:solidFill>
                  <a:schemeClr val="accent2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900"/>
              <a:buNone/>
              <a:defRPr b="1" sz="1900"/>
            </a:lvl2pPr>
            <a:lvl3pPr indent="-228600" lvl="2" marL="1371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b="1" sz="1600"/>
            </a:lvl9pPr>
          </a:lstStyle>
          <a:p/>
        </p:txBody>
      </p:sp>
      <p:sp>
        <p:nvSpPr>
          <p:cNvPr id="47" name="Google Shape;47;p20"/>
          <p:cNvSpPr txBox="1"/>
          <p:nvPr>
            <p:ph idx="2" type="body"/>
          </p:nvPr>
        </p:nvSpPr>
        <p:spPr>
          <a:xfrm>
            <a:off x="1583436" y="3143250"/>
            <a:ext cx="4270248" cy="259677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4pPr>
            <a:lvl5pPr indent="-342900" lvl="4" marL="22860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5pPr>
            <a:lvl6pPr indent="-342900" lvl="5" marL="2743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/>
        </p:txBody>
      </p:sp>
      <p:sp>
        <p:nvSpPr>
          <p:cNvPr id="48" name="Google Shape;48;p20"/>
          <p:cNvSpPr txBox="1"/>
          <p:nvPr>
            <p:ph idx="3" type="body"/>
          </p:nvPr>
        </p:nvSpPr>
        <p:spPr>
          <a:xfrm>
            <a:off x="6338316" y="3143250"/>
            <a:ext cx="4253484" cy="259677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4pPr>
            <a:lvl5pPr indent="-330200" lvl="4" marL="22860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Char char="•"/>
              <a:defRPr/>
            </a:lvl5pPr>
            <a:lvl6pPr indent="-342900" lvl="5" marL="2743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/>
        </p:txBody>
      </p:sp>
      <p:sp>
        <p:nvSpPr>
          <p:cNvPr id="49" name="Google Shape;49;p20"/>
          <p:cNvSpPr txBox="1"/>
          <p:nvPr>
            <p:ph idx="4" type="body"/>
          </p:nvPr>
        </p:nvSpPr>
        <p:spPr>
          <a:xfrm>
            <a:off x="6338316" y="2313433"/>
            <a:ext cx="4270248" cy="704087"/>
          </a:xfrm>
          <a:prstGeom prst="rect">
            <a:avLst/>
          </a:prstGeom>
          <a:noFill/>
          <a:ln>
            <a:noFill/>
          </a:ln>
        </p:spPr>
        <p:txBody>
          <a:bodyPr anchorCtr="1" anchor="b" bIns="45700" lIns="91425" spcFirstLastPara="1" rIns="91425" wrap="square" tIns="45700">
            <a:normAutofit/>
          </a:bodyPr>
          <a:lstStyle>
            <a:lvl1pPr indent="-228600" lvl="0" marL="45720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900"/>
              <a:buNone/>
              <a:defRPr b="0" sz="1900" cap="none">
                <a:solidFill>
                  <a:schemeClr val="accent2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900"/>
              <a:buNone/>
              <a:defRPr b="1" sz="1900"/>
            </a:lvl2pPr>
            <a:lvl3pPr indent="-228600" lvl="2" marL="1371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b="1" sz="1600"/>
            </a:lvl9pPr>
          </a:lstStyle>
          <a:p/>
        </p:txBody>
      </p:sp>
      <p:sp>
        <p:nvSpPr>
          <p:cNvPr id="50" name="Google Shape;50;p20"/>
          <p:cNvSpPr txBox="1"/>
          <p:nvPr>
            <p:ph idx="10" type="dt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20"/>
          <p:cNvSpPr txBox="1"/>
          <p:nvPr>
            <p:ph idx="11" type="ftr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20"/>
          <p:cNvSpPr/>
          <p:nvPr>
            <p:ph idx="12" type="sldNum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69411"/>
            </a:srgbClr>
          </a:solidFill>
          <a:ln>
            <a:noFill/>
          </a:ln>
        </p:spPr>
        <p:txBody>
          <a:bodyPr anchorCtr="0" anchor="ctr" bIns="45700" lIns="18275" spcFirstLastPara="1" rIns="18275" wrap="square" tIns="45700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53" name="Google Shape;53;p20"/>
          <p:cNvSpPr txBox="1"/>
          <p:nvPr>
            <p:ph type="title"/>
          </p:nvPr>
        </p:nvSpPr>
        <p:spPr>
          <a:xfrm>
            <a:off x="2231136" y="964692"/>
            <a:ext cx="7729728" cy="1188720"/>
          </a:xfrm>
          <a:prstGeom prst="rect">
            <a:avLst/>
          </a:prstGeom>
          <a:solidFill>
            <a:schemeClr val="lt1"/>
          </a:solidFill>
          <a:ln cap="sq" cmpd="sng" w="31750">
            <a:solidFill>
              <a:srgbClr val="3F3F3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182875" lIns="182875" spcFirstLastPara="1" rIns="182875" wrap="square" tIns="182875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21"/>
          <p:cNvSpPr txBox="1"/>
          <p:nvPr>
            <p:ph idx="10" type="dt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21"/>
          <p:cNvSpPr txBox="1"/>
          <p:nvPr>
            <p:ph idx="11" type="ftr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" name="Google Shape;57;p21"/>
          <p:cNvSpPr/>
          <p:nvPr>
            <p:ph idx="12" type="sldNum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69411"/>
            </a:srgbClr>
          </a:solidFill>
          <a:ln>
            <a:noFill/>
          </a:ln>
        </p:spPr>
        <p:txBody>
          <a:bodyPr anchorCtr="0" anchor="ctr" bIns="45700" lIns="18275" spcFirstLastPara="1" rIns="18275" wrap="square" tIns="45700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22"/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0" name="Google Shape;60;p22"/>
          <p:cNvSpPr txBox="1"/>
          <p:nvPr>
            <p:ph type="title"/>
          </p:nvPr>
        </p:nvSpPr>
        <p:spPr>
          <a:xfrm>
            <a:off x="804672" y="2243828"/>
            <a:ext cx="4486656" cy="1141497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40404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1" anchor="ctr" bIns="182875" lIns="182875" spcFirstLastPara="1" rIns="182875" wrap="square" tIns="182875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2200"/>
              <a:buFont typeface="Gill Sans"/>
              <a:buNone/>
              <a:defRPr sz="2200">
                <a:solidFill>
                  <a:srgbClr val="262626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" name="Google Shape;61;p22"/>
          <p:cNvSpPr txBox="1"/>
          <p:nvPr>
            <p:ph idx="1" type="body"/>
          </p:nvPr>
        </p:nvSpPr>
        <p:spPr>
          <a:xfrm>
            <a:off x="6736080" y="804672"/>
            <a:ext cx="4815840" cy="524865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9250" lvl="0" marL="457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900"/>
              <a:buChar char="•"/>
              <a:defRPr sz="1900">
                <a:solidFill>
                  <a:schemeClr val="dk1"/>
                </a:solidFill>
              </a:defRPr>
            </a:lvl1pPr>
            <a:lvl2pPr indent="-330200" lvl="1" marL="9144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Char char="•"/>
              <a:defRPr sz="1600">
                <a:solidFill>
                  <a:schemeClr val="dk1"/>
                </a:solidFill>
              </a:defRPr>
            </a:lvl2pPr>
            <a:lvl3pPr indent="-330200" lvl="2" marL="1371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Char char="•"/>
              <a:defRPr sz="1600">
                <a:solidFill>
                  <a:schemeClr val="dk1"/>
                </a:solidFill>
              </a:defRPr>
            </a:lvl3pPr>
            <a:lvl4pPr indent="-330200" lvl="3" marL="18288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Char char="•"/>
              <a:defRPr sz="1600">
                <a:solidFill>
                  <a:schemeClr val="dk1"/>
                </a:solidFill>
              </a:defRPr>
            </a:lvl4pPr>
            <a:lvl5pPr indent="-330200" lvl="4" marL="22860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Char char="•"/>
              <a:defRPr sz="1600">
                <a:solidFill>
                  <a:schemeClr val="dk1"/>
                </a:solidFill>
              </a:defRPr>
            </a:lvl5pPr>
            <a:lvl6pPr indent="-330200" lvl="5" marL="2743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Char char="•"/>
              <a:defRPr sz="1600"/>
            </a:lvl9pPr>
          </a:lstStyle>
          <a:p/>
        </p:txBody>
      </p:sp>
      <p:sp>
        <p:nvSpPr>
          <p:cNvPr id="62" name="Google Shape;62;p22"/>
          <p:cNvSpPr txBox="1"/>
          <p:nvPr>
            <p:ph idx="2" type="body"/>
          </p:nvPr>
        </p:nvSpPr>
        <p:spPr>
          <a:xfrm>
            <a:off x="1115568" y="3549918"/>
            <a:ext cx="3794760" cy="2194036"/>
          </a:xfrm>
          <a:prstGeom prst="rect">
            <a:avLst/>
          </a:prstGeom>
          <a:noFill/>
          <a:ln>
            <a:noFill/>
          </a:ln>
        </p:spPr>
        <p:txBody>
          <a:bodyPr anchorCtr="1" anchor="t" bIns="45700" lIns="91425" spcFirstLastPara="1" rIns="91425" wrap="square" tIns="45700">
            <a:normAutofit/>
          </a:bodyPr>
          <a:lstStyle>
            <a:lvl1pPr indent="-228600" lvl="0" marL="45720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500"/>
              <a:buNone/>
              <a:defRPr sz="1500">
                <a:solidFill>
                  <a:srgbClr val="FFFFFF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00"/>
              <a:buNone/>
              <a:defRPr sz="1400"/>
            </a:lvl2pPr>
            <a:lvl3pPr indent="-228600" lvl="2" marL="1371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200"/>
              <a:buNone/>
              <a:defRPr sz="1200"/>
            </a:lvl3pPr>
            <a:lvl4pPr indent="-228600" lvl="3" marL="18288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None/>
              <a:defRPr sz="1000"/>
            </a:lvl4pPr>
            <a:lvl5pPr indent="-228600" lvl="4" marL="22860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None/>
              <a:defRPr sz="1000"/>
            </a:lvl5pPr>
            <a:lvl6pPr indent="-228600" lvl="5" marL="2743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None/>
              <a:defRPr sz="1000"/>
            </a:lvl6pPr>
            <a:lvl7pPr indent="-228600" lvl="6" marL="32004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None/>
              <a:defRPr sz="1000"/>
            </a:lvl7pPr>
            <a:lvl8pPr indent="-228600" lvl="7" marL="3657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None/>
              <a:defRPr sz="1000"/>
            </a:lvl8pPr>
            <a:lvl9pPr indent="-228600" lvl="8" marL="41148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63" name="Google Shape;63;p22"/>
          <p:cNvSpPr txBox="1"/>
          <p:nvPr>
            <p:ph idx="10" type="dt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" name="Google Shape;64;p22"/>
          <p:cNvSpPr txBox="1"/>
          <p:nvPr>
            <p:ph idx="11" type="ftr"/>
          </p:nvPr>
        </p:nvSpPr>
        <p:spPr>
          <a:xfrm>
            <a:off x="804672" y="6236208"/>
            <a:ext cx="5167503" cy="32004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FFFFF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" name="Google Shape;65;p22"/>
          <p:cNvSpPr/>
          <p:nvPr>
            <p:ph idx="12" type="sldNum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69411"/>
            </a:srgbClr>
          </a:solidFill>
          <a:ln>
            <a:noFill/>
          </a:ln>
        </p:spPr>
        <p:txBody>
          <a:bodyPr anchorCtr="0" anchor="ctr" bIns="45700" lIns="18275" spcFirstLastPara="1" rIns="18275" wrap="square" tIns="45700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23"/>
          <p:cNvSpPr/>
          <p:nvPr/>
        </p:nvSpPr>
        <p:spPr>
          <a:xfrm>
            <a:off x="0" y="0"/>
            <a:ext cx="6095999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8" name="Google Shape;68;p23"/>
          <p:cNvSpPr txBox="1"/>
          <p:nvPr>
            <p:ph type="title"/>
          </p:nvPr>
        </p:nvSpPr>
        <p:spPr>
          <a:xfrm>
            <a:off x="808523" y="2243828"/>
            <a:ext cx="4494998" cy="113464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40404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1" anchor="ctr" bIns="182875" lIns="182875" spcFirstLastPara="1" rIns="182875" wrap="square" tIns="182875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2200"/>
              <a:buFont typeface="Gill Sans"/>
              <a:buNone/>
              <a:defRPr sz="2200">
                <a:solidFill>
                  <a:srgbClr val="262626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" name="Google Shape;69;p23"/>
          <p:cNvSpPr/>
          <p:nvPr>
            <p:ph idx="2" type="pic"/>
          </p:nvPr>
        </p:nvSpPr>
        <p:spPr>
          <a:xfrm>
            <a:off x="6095999" y="0"/>
            <a:ext cx="6102097" cy="6858000"/>
          </a:xfrm>
          <a:prstGeom prst="rect">
            <a:avLst/>
          </a:prstGeom>
          <a:solidFill>
            <a:srgbClr val="BFBFBF"/>
          </a:solidFill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262626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262626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262626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262626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70" name="Google Shape;70;p23"/>
          <p:cNvSpPr txBox="1"/>
          <p:nvPr>
            <p:ph idx="1" type="body"/>
          </p:nvPr>
        </p:nvSpPr>
        <p:spPr>
          <a:xfrm>
            <a:off x="1115568" y="3549918"/>
            <a:ext cx="3794760" cy="2194037"/>
          </a:xfrm>
          <a:prstGeom prst="rect">
            <a:avLst/>
          </a:prstGeom>
          <a:noFill/>
          <a:ln>
            <a:noFill/>
          </a:ln>
        </p:spPr>
        <p:txBody>
          <a:bodyPr anchorCtr="1" anchor="t" bIns="45700" lIns="91425" spcFirstLastPara="1" rIns="91425" wrap="square" tIns="45700">
            <a:normAutofit/>
          </a:bodyPr>
          <a:lstStyle>
            <a:lvl1pPr indent="-228600" lvl="0" marL="45720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500"/>
              <a:buNone/>
              <a:defRPr sz="1500">
                <a:solidFill>
                  <a:srgbClr val="FFFFFF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00"/>
              <a:buNone/>
              <a:defRPr sz="1400"/>
            </a:lvl2pPr>
            <a:lvl3pPr indent="-228600" lvl="2" marL="1371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200"/>
              <a:buNone/>
              <a:defRPr sz="1200"/>
            </a:lvl3pPr>
            <a:lvl4pPr indent="-228600" lvl="3" marL="18288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None/>
              <a:defRPr sz="1000"/>
            </a:lvl4pPr>
            <a:lvl5pPr indent="-228600" lvl="4" marL="22860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None/>
              <a:defRPr sz="1000"/>
            </a:lvl5pPr>
            <a:lvl6pPr indent="-228600" lvl="5" marL="2743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None/>
              <a:defRPr sz="1000"/>
            </a:lvl6pPr>
            <a:lvl7pPr indent="-228600" lvl="6" marL="32004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None/>
              <a:defRPr sz="1000"/>
            </a:lvl7pPr>
            <a:lvl8pPr indent="-228600" lvl="7" marL="3657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None/>
              <a:defRPr sz="1000"/>
            </a:lvl8pPr>
            <a:lvl9pPr indent="-228600" lvl="8" marL="41148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71" name="Google Shape;71;p23"/>
          <p:cNvSpPr txBox="1"/>
          <p:nvPr>
            <p:ph idx="10" type="dt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FFFFF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" name="Google Shape;72;p23"/>
          <p:cNvSpPr txBox="1"/>
          <p:nvPr>
            <p:ph idx="11" type="ftr"/>
          </p:nvPr>
        </p:nvSpPr>
        <p:spPr>
          <a:xfrm>
            <a:off x="808523" y="6236208"/>
            <a:ext cx="5103729" cy="32004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FFFFF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" name="Google Shape;73;p23"/>
          <p:cNvSpPr/>
          <p:nvPr>
            <p:ph idx="12" type="sldNum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69411"/>
            </a:srgbClr>
          </a:solidFill>
          <a:ln>
            <a:noFill/>
          </a:ln>
        </p:spPr>
        <p:txBody>
          <a:bodyPr anchorCtr="0" anchor="ctr" bIns="45700" lIns="18275" spcFirstLastPara="1" rIns="18275" wrap="square" tIns="45700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2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1"/>
          <p:cNvSpPr txBox="1"/>
          <p:nvPr>
            <p:ph type="title"/>
          </p:nvPr>
        </p:nvSpPr>
        <p:spPr>
          <a:xfrm>
            <a:off x="2231136" y="964692"/>
            <a:ext cx="7729728" cy="1188720"/>
          </a:xfrm>
          <a:prstGeom prst="rect">
            <a:avLst/>
          </a:prstGeom>
          <a:solidFill>
            <a:schemeClr val="lt1"/>
          </a:solidFill>
          <a:ln cap="sq" cmpd="sng" w="31750">
            <a:solidFill>
              <a:srgbClr val="3F3F3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182875" lIns="182875" spcFirstLastPara="1" rIns="182875" wrap="square" tIns="182875">
            <a:normAutofit/>
          </a:bodyPr>
          <a:lstStyle>
            <a:lvl1pPr lv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2800"/>
              <a:buFont typeface="Gill Sans"/>
              <a:buNone/>
              <a:defRPr b="0" i="0" sz="2800" u="none" cap="none" strike="noStrike">
                <a:solidFill>
                  <a:srgbClr val="262626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" name="Google Shape;11;p11"/>
          <p:cNvSpPr txBox="1"/>
          <p:nvPr>
            <p:ph idx="1" type="body"/>
          </p:nvPr>
        </p:nvSpPr>
        <p:spPr>
          <a:xfrm>
            <a:off x="2231136" y="2638044"/>
            <a:ext cx="7729728" cy="310198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rgbClr val="262626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330200" lvl="1" marL="9144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rgbClr val="262626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330200" lvl="2" marL="13716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rgbClr val="262626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330200" lvl="3" marL="18288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rgbClr val="262626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330200" lvl="4" marL="22860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rgbClr val="262626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12" name="Google Shape;12;p11"/>
          <p:cNvSpPr txBox="1"/>
          <p:nvPr>
            <p:ph idx="10" type="dt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5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13" name="Google Shape;13;p11"/>
          <p:cNvSpPr txBox="1"/>
          <p:nvPr>
            <p:ph idx="11" type="ftr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5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14" name="Google Shape;14;p11"/>
          <p:cNvSpPr/>
          <p:nvPr>
            <p:ph idx="12" type="sldNum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69411"/>
            </a:srgbClr>
          </a:solidFill>
          <a:ln>
            <a:noFill/>
          </a:ln>
        </p:spPr>
        <p:txBody>
          <a:bodyPr anchorCtr="0" anchor="ctr" bIns="45700" lIns="18275" spcFirstLastPara="1" rIns="18275" wrap="square" tIns="45700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2"/>
        </a:solidFill>
      </p:bgPr>
    </p:bg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3"/>
          <p:cNvSpPr txBox="1"/>
          <p:nvPr>
            <p:ph type="title"/>
          </p:nvPr>
        </p:nvSpPr>
        <p:spPr>
          <a:xfrm>
            <a:off x="2231136" y="964692"/>
            <a:ext cx="7729728" cy="1188720"/>
          </a:xfrm>
          <a:prstGeom prst="rect">
            <a:avLst/>
          </a:prstGeom>
          <a:solidFill>
            <a:schemeClr val="dk1"/>
          </a:solidFill>
          <a:ln cap="sq" cmpd="sng" w="31750">
            <a:solidFill>
              <a:srgbClr val="FEFEFE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182875" lIns="182875" spcFirstLastPara="1" rIns="182875" wrap="square" tIns="182875">
            <a:normAutofit/>
          </a:bodyPr>
          <a:lstStyle>
            <a:lvl1pPr lv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EFEFE"/>
              </a:buClr>
              <a:buSzPts val="2800"/>
              <a:buFont typeface="Gill Sans"/>
              <a:buNone/>
              <a:defRPr b="0" i="0" sz="2800" u="none" cap="none" strike="noStrike">
                <a:solidFill>
                  <a:srgbClr val="FEFEFE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8" name="Google Shape;88;p13"/>
          <p:cNvSpPr txBox="1"/>
          <p:nvPr>
            <p:ph idx="1" type="body"/>
          </p:nvPr>
        </p:nvSpPr>
        <p:spPr>
          <a:xfrm>
            <a:off x="2231136" y="2638044"/>
            <a:ext cx="7729728" cy="310198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rgbClr val="FEFEFE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330200" lvl="1" marL="9144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rgbClr val="FEFEFE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330200" lvl="2" marL="13716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rgbClr val="FEFEFE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330200" lvl="3" marL="18288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rgbClr val="FEFEFE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330200" lvl="4" marL="22860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rgbClr val="FEFEFE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89" name="Google Shape;89;p13"/>
          <p:cNvSpPr txBox="1"/>
          <p:nvPr>
            <p:ph idx="10" type="dt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90" name="Google Shape;90;p13"/>
          <p:cNvSpPr txBox="1"/>
          <p:nvPr>
            <p:ph idx="11" type="ftr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5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91" name="Google Shape;91;p13"/>
          <p:cNvSpPr/>
          <p:nvPr>
            <p:ph idx="12" type="sldNum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69411"/>
            </a:srgbClr>
          </a:solidFill>
          <a:ln>
            <a:noFill/>
          </a:ln>
        </p:spPr>
        <p:txBody>
          <a:bodyPr anchorCtr="0" anchor="ctr" bIns="45700" lIns="18275" spcFirstLastPara="1" rIns="18275" wrap="square" tIns="45700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61" r:id="rId1"/>
    <p:sldLayoutId id="2147483662" r:id="rId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hyperlink" Target="https://www.youtube.com/watch?v=pQN-pnXPaVg" TargetMode="External"/><Relationship Id="rId4" Type="http://schemas.openxmlformats.org/officeDocument/2006/relationships/hyperlink" Target="https://www.youtube.com/watch?v=ieTHC78giGQ" TargetMode="Externa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5.png"/><Relationship Id="rId4" Type="http://schemas.openxmlformats.org/officeDocument/2006/relationships/image" Target="../media/image6.png"/><Relationship Id="rId5" Type="http://schemas.openxmlformats.org/officeDocument/2006/relationships/image" Target="../media/image4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6.xml"/><Relationship Id="rId3" Type="http://schemas.openxmlformats.org/officeDocument/2006/relationships/hyperlink" Target="https://bit.ly/web-monk" TargetMode="Externa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hyperlink" Target="https://docs.mongodb.com/" TargetMode="External"/><Relationship Id="rId4" Type="http://schemas.openxmlformats.org/officeDocument/2006/relationships/hyperlink" Target="https://nodejs.org/en/docs/" TargetMode="External"/><Relationship Id="rId5" Type="http://schemas.openxmlformats.org/officeDocument/2006/relationships/hyperlink" Target="https://expressjs.com/" TargetMode="External"/><Relationship Id="rId6" Type="http://schemas.openxmlformats.org/officeDocument/2006/relationships/hyperlink" Target="https://reactjs.org/docs/getting-started.html" TargetMode="External"/><Relationship Id="rId7" Type="http://schemas.openxmlformats.org/officeDocument/2006/relationships/image" Target="../media/image1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1"/>
          <p:cNvSpPr txBox="1"/>
          <p:nvPr>
            <p:ph type="title"/>
          </p:nvPr>
        </p:nvSpPr>
        <p:spPr>
          <a:xfrm>
            <a:off x="1824437" y="2834640"/>
            <a:ext cx="8543125" cy="1188720"/>
          </a:xfrm>
          <a:prstGeom prst="rect">
            <a:avLst/>
          </a:prstGeom>
          <a:solidFill>
            <a:schemeClr val="lt1"/>
          </a:solidFill>
          <a:ln cap="sq" cmpd="sng" w="31750">
            <a:solidFill>
              <a:srgbClr val="3F3F3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182875" lIns="182875" spcFirstLastPara="1" rIns="182875" wrap="square" tIns="182875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2800"/>
              <a:buFont typeface="Gill Sans"/>
              <a:buNone/>
            </a:pPr>
            <a:r>
              <a:rPr lang="en-US"/>
              <a:t>WELCOME, </a:t>
            </a:r>
            <a:r>
              <a:rPr b="1" lang="en-US"/>
              <a:t>ONBOARD … 🚀🎯</a:t>
            </a:r>
            <a:endParaRPr/>
          </a:p>
        </p:txBody>
      </p:sp>
      <p:sp>
        <p:nvSpPr>
          <p:cNvPr id="109" name="Google Shape;109;p1"/>
          <p:cNvSpPr txBox="1"/>
          <p:nvPr>
            <p:ph idx="11" type="ftr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TechBairn &amp; opendevs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gdae05416ce_0_0"/>
          <p:cNvSpPr txBox="1"/>
          <p:nvPr>
            <p:ph type="title"/>
          </p:nvPr>
        </p:nvSpPr>
        <p:spPr>
          <a:xfrm>
            <a:off x="2231136" y="964692"/>
            <a:ext cx="7729800" cy="1188600"/>
          </a:xfrm>
          <a:prstGeom prst="rect">
            <a:avLst/>
          </a:prstGeom>
        </p:spPr>
        <p:txBody>
          <a:bodyPr anchorCtr="0" anchor="ctr" bIns="182875" lIns="182875" spcFirstLastPara="1" rIns="182875" wrap="square" tIns="18287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Some </a:t>
            </a:r>
            <a:r>
              <a:rPr lang="en-US"/>
              <a:t>prerequisites</a:t>
            </a:r>
            <a:endParaRPr/>
          </a:p>
        </p:txBody>
      </p:sp>
      <p:sp>
        <p:nvSpPr>
          <p:cNvPr id="178" name="Google Shape;178;gdae05416ce_0_0"/>
          <p:cNvSpPr txBox="1"/>
          <p:nvPr>
            <p:ph idx="1" type="body"/>
          </p:nvPr>
        </p:nvSpPr>
        <p:spPr>
          <a:xfrm>
            <a:off x="2752225" y="2716775"/>
            <a:ext cx="6687600" cy="9435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 fontScale="85000" lnSpcReduction="20000"/>
          </a:bodyPr>
          <a:lstStyle/>
          <a:p>
            <a:pPr indent="0" lvl="0" marL="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en-US"/>
              <a:t>HTML - </a:t>
            </a:r>
            <a:r>
              <a:rPr lang="en-US" u="sng">
                <a:solidFill>
                  <a:schemeClr val="hlink"/>
                </a:solidFill>
                <a:hlinkClick r:id="rId3"/>
              </a:rPr>
              <a:t>https://www.youtube.com/watch?v=pQN-pnXPaVg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-US"/>
              <a:t>CSS - </a:t>
            </a:r>
            <a:r>
              <a:rPr lang="en-US" u="sng">
                <a:solidFill>
                  <a:schemeClr val="hlink"/>
                </a:solidFill>
                <a:hlinkClick r:id="rId4"/>
              </a:rPr>
              <a:t>https://www.youtube.com/watch?v=ieTHC78giGQ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b="1" lang="en-US"/>
              <a:t>And willingness to learn!</a:t>
            </a:r>
            <a:endParaRPr b="1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10"/>
          <p:cNvSpPr txBox="1"/>
          <p:nvPr>
            <p:ph type="title"/>
          </p:nvPr>
        </p:nvSpPr>
        <p:spPr>
          <a:xfrm>
            <a:off x="1824437" y="2834640"/>
            <a:ext cx="8543125" cy="1188720"/>
          </a:xfrm>
          <a:prstGeom prst="rect">
            <a:avLst/>
          </a:prstGeom>
          <a:solidFill>
            <a:schemeClr val="lt1"/>
          </a:solidFill>
          <a:ln cap="sq" cmpd="sng" w="31750">
            <a:solidFill>
              <a:srgbClr val="3F3F3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182875" lIns="182875" spcFirstLastPara="1" rIns="182875" wrap="square" tIns="182875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2800"/>
              <a:buFont typeface="Gill Sans"/>
              <a:buNone/>
            </a:pPr>
            <a:r>
              <a:rPr lang="en-US"/>
              <a:t>THANK YOU, </a:t>
            </a:r>
            <a:r>
              <a:rPr b="1" lang="en-US"/>
              <a:t>HAPPY CODING … 💻</a:t>
            </a:r>
            <a:endParaRPr/>
          </a:p>
        </p:txBody>
      </p:sp>
      <p:sp>
        <p:nvSpPr>
          <p:cNvPr id="184" name="Google Shape;184;p10"/>
          <p:cNvSpPr txBox="1"/>
          <p:nvPr>
            <p:ph idx="11" type="ftr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TechBairn &amp; opendevs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2"/>
          <p:cNvSpPr txBox="1"/>
          <p:nvPr>
            <p:ph type="ctrTitle"/>
          </p:nvPr>
        </p:nvSpPr>
        <p:spPr>
          <a:xfrm>
            <a:off x="1600200" y="2386744"/>
            <a:ext cx="8991600" cy="1645920"/>
          </a:xfrm>
          <a:prstGeom prst="rect">
            <a:avLst/>
          </a:prstGeom>
          <a:solidFill>
            <a:srgbClr val="FFFFFF"/>
          </a:solidFill>
          <a:ln cap="flat" cmpd="sng" w="38100">
            <a:solidFill>
              <a:srgbClr val="40404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1" anchor="ctr" bIns="182875" lIns="274300" spcFirstLastPara="1" rIns="274300" wrap="square" tIns="182875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3800"/>
              <a:buFont typeface="Gill Sans"/>
              <a:buNone/>
            </a:pPr>
            <a:r>
              <a:rPr lang="en-US"/>
              <a:t>WEBMONK- </a:t>
            </a:r>
            <a:r>
              <a:rPr lang="en-US" u="sng"/>
              <a:t>MERN</a:t>
            </a:r>
            <a:r>
              <a:rPr lang="en-US"/>
              <a:t> STACK</a:t>
            </a:r>
            <a:endParaRPr/>
          </a:p>
        </p:txBody>
      </p:sp>
      <p:sp>
        <p:nvSpPr>
          <p:cNvPr id="115" name="Google Shape;115;p2"/>
          <p:cNvSpPr txBox="1"/>
          <p:nvPr>
            <p:ph idx="1" type="subTitle"/>
          </p:nvPr>
        </p:nvSpPr>
        <p:spPr>
          <a:xfrm>
            <a:off x="2695194" y="4352543"/>
            <a:ext cx="6801612" cy="1939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275"/>
              <a:buNone/>
            </a:pPr>
            <a:r>
              <a:rPr lang="en-US" sz="1275"/>
              <a:t>Topics covered:</a:t>
            </a:r>
            <a:endParaRPr/>
          </a:p>
          <a:p>
            <a:pPr indent="-342900" lvl="0" marL="342900" rtl="0" algn="ctr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SzPts val="1700"/>
              <a:buFont typeface="Arial"/>
              <a:buChar char="•"/>
            </a:pPr>
            <a:r>
              <a:rPr lang="en-US" sz="1700"/>
              <a:t>Who are we * What course is about *Peer Introduction </a:t>
            </a:r>
            <a:endParaRPr/>
          </a:p>
          <a:p>
            <a:pPr indent="-342900" lvl="0" marL="342900" rtl="0" algn="ctr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SzPts val="1700"/>
              <a:buFont typeface="Arial"/>
              <a:buChar char="•"/>
            </a:pPr>
            <a:r>
              <a:rPr lang="en-US" sz="1700"/>
              <a:t>*how to ask for help, pre-requisite, course-outline, tasks-overview.</a:t>
            </a:r>
            <a:endParaRPr/>
          </a:p>
          <a:p>
            <a:pPr indent="0" lvl="0" marL="0" rtl="0" algn="ctr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SzPts val="1700"/>
              <a:buNone/>
            </a:pPr>
            <a:r>
              <a:t/>
            </a:r>
            <a:endParaRPr sz="1700"/>
          </a:p>
          <a:p>
            <a:pPr indent="0" lvl="0" marL="0" rtl="0" algn="ctr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SzPts val="1700"/>
              <a:buNone/>
            </a:pPr>
            <a:r>
              <a:rPr lang="en-US" sz="1700"/>
              <a:t>** What is MERN stack, it's alternative, it's future, scope.</a:t>
            </a:r>
            <a:endParaRPr/>
          </a:p>
        </p:txBody>
      </p:sp>
      <p:sp>
        <p:nvSpPr>
          <p:cNvPr id="116" name="Google Shape;116;p2"/>
          <p:cNvSpPr txBox="1"/>
          <p:nvPr>
            <p:ph idx="11" type="ftr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TechBairn &amp; opendevs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2"/>
        </a:solidFill>
      </p:bgPr>
    </p:bg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3"/>
          <p:cNvSpPr txBox="1"/>
          <p:nvPr>
            <p:ph type="title"/>
          </p:nvPr>
        </p:nvSpPr>
        <p:spPr>
          <a:xfrm>
            <a:off x="2231136" y="964692"/>
            <a:ext cx="7729728" cy="1188720"/>
          </a:xfrm>
          <a:prstGeom prst="rect">
            <a:avLst/>
          </a:prstGeom>
          <a:solidFill>
            <a:schemeClr val="lt1"/>
          </a:solidFill>
          <a:ln cap="sq" cmpd="sng" w="31750">
            <a:solidFill>
              <a:srgbClr val="3F3F3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182875" lIns="182875" spcFirstLastPara="1" rIns="182875" wrap="square" tIns="182875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2800"/>
              <a:buFont typeface="Gill Sans"/>
              <a:buNone/>
            </a:pPr>
            <a:r>
              <a:rPr lang="en-US"/>
              <a:t>WHO ARE WE?</a:t>
            </a:r>
            <a:endParaRPr/>
          </a:p>
        </p:txBody>
      </p:sp>
      <p:pic>
        <p:nvPicPr>
          <p:cNvPr id="122" name="Google Shape;122;p3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24261" y="2287682"/>
            <a:ext cx="3102000" cy="3102000"/>
          </a:xfrm>
          <a:prstGeom prst="rect">
            <a:avLst/>
          </a:prstGeom>
          <a:noFill/>
          <a:ln>
            <a:noFill/>
          </a:ln>
        </p:spPr>
      </p:pic>
      <p:sp>
        <p:nvSpPr>
          <p:cNvPr id="123" name="Google Shape;123;p3"/>
          <p:cNvSpPr txBox="1"/>
          <p:nvPr>
            <p:ph idx="11" type="ftr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TechBairn &amp; opendevs</a:t>
            </a:r>
            <a:endParaRPr/>
          </a:p>
        </p:txBody>
      </p:sp>
      <p:sp>
        <p:nvSpPr>
          <p:cNvPr id="124" name="Google Shape;124;p3"/>
          <p:cNvSpPr txBox="1"/>
          <p:nvPr/>
        </p:nvSpPr>
        <p:spPr>
          <a:xfrm>
            <a:off x="1356660" y="5523951"/>
            <a:ext cx="1837200" cy="3693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-US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ALOK RAJ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5" name="Google Shape;125;p3"/>
          <p:cNvSpPr txBox="1"/>
          <p:nvPr/>
        </p:nvSpPr>
        <p:spPr>
          <a:xfrm>
            <a:off x="8865724" y="5524000"/>
            <a:ext cx="2106000" cy="3693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SRAVAN KUMAR</a:t>
            </a:r>
            <a:endParaRPr/>
          </a:p>
        </p:txBody>
      </p:sp>
      <p:pic>
        <p:nvPicPr>
          <p:cNvPr id="126" name="Google Shape;126;p3"/>
          <p:cNvPicPr preferRelativeResize="0"/>
          <p:nvPr>
            <p:ph idx="2" type="body"/>
          </p:nvPr>
        </p:nvPicPr>
        <p:blipFill rotWithShape="1">
          <a:blip r:embed="rId4">
            <a:alphaModFix amt="92000"/>
          </a:blip>
          <a:srcRect b="0" l="0" r="0" t="0"/>
          <a:stretch/>
        </p:blipFill>
        <p:spPr>
          <a:xfrm>
            <a:off x="4679564" y="2287681"/>
            <a:ext cx="3102000" cy="3102000"/>
          </a:xfrm>
          <a:prstGeom prst="rect">
            <a:avLst/>
          </a:prstGeom>
          <a:noFill/>
          <a:ln>
            <a:noFill/>
          </a:ln>
        </p:spPr>
      </p:pic>
      <p:sp>
        <p:nvSpPr>
          <p:cNvPr id="127" name="Google Shape;127;p3"/>
          <p:cNvSpPr txBox="1"/>
          <p:nvPr/>
        </p:nvSpPr>
        <p:spPr>
          <a:xfrm>
            <a:off x="5311985" y="5523939"/>
            <a:ext cx="1837200" cy="3693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MIHIR KUMAR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28" name="Google Shape;128;p3"/>
          <p:cNvPicPr preferRelativeResize="0"/>
          <p:nvPr>
            <p:ph idx="2" type="body"/>
          </p:nvPr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8367714" y="2287706"/>
            <a:ext cx="3102000" cy="3102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EB977C"/>
        </a:solidFill>
      </p:bgPr>
    </p:bg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4"/>
          <p:cNvSpPr txBox="1"/>
          <p:nvPr>
            <p:ph type="title"/>
          </p:nvPr>
        </p:nvSpPr>
        <p:spPr>
          <a:xfrm>
            <a:off x="1600200" y="2386744"/>
            <a:ext cx="8991600" cy="1645920"/>
          </a:xfrm>
          <a:prstGeom prst="rect">
            <a:avLst/>
          </a:prstGeom>
          <a:solidFill>
            <a:srgbClr val="FFFFFF"/>
          </a:solidFill>
          <a:ln cap="flat" cmpd="sng" w="38100">
            <a:solidFill>
              <a:srgbClr val="40404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1" anchor="ctr" bIns="182875" lIns="274300" spcFirstLastPara="1" rIns="274300" wrap="square" tIns="182875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3800"/>
              <a:buFont typeface="Gill Sans"/>
              <a:buNone/>
            </a:pPr>
            <a:r>
              <a:rPr lang="en-US"/>
              <a:t>WHAT COURSE IS ALL ABOUT❓</a:t>
            </a:r>
            <a:endParaRPr/>
          </a:p>
        </p:txBody>
      </p:sp>
      <p:sp>
        <p:nvSpPr>
          <p:cNvPr id="134" name="Google Shape;134;p4"/>
          <p:cNvSpPr txBox="1"/>
          <p:nvPr>
            <p:ph idx="11" type="ftr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TechBairn &amp; opendevs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EB977C"/>
        </a:solidFill>
      </p:bgPr>
    </p:bg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5"/>
          <p:cNvSpPr txBox="1"/>
          <p:nvPr>
            <p:ph type="title"/>
          </p:nvPr>
        </p:nvSpPr>
        <p:spPr>
          <a:xfrm>
            <a:off x="1600200" y="2386744"/>
            <a:ext cx="8991600" cy="1645920"/>
          </a:xfrm>
          <a:prstGeom prst="rect">
            <a:avLst/>
          </a:prstGeom>
          <a:solidFill>
            <a:srgbClr val="FFFFFF"/>
          </a:solidFill>
          <a:ln cap="flat" cmpd="sng" w="38100">
            <a:solidFill>
              <a:srgbClr val="40404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1" anchor="ctr" bIns="182875" lIns="274300" spcFirstLastPara="1" rIns="274300" wrap="square" tIns="182875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3800"/>
              <a:buFont typeface="Gill Sans"/>
              <a:buNone/>
            </a:pPr>
            <a:r>
              <a:rPr lang="en-US"/>
              <a:t>PEER INTRODUCTION .. 👀</a:t>
            </a:r>
            <a:endParaRPr/>
          </a:p>
        </p:txBody>
      </p:sp>
      <p:sp>
        <p:nvSpPr>
          <p:cNvPr id="140" name="Google Shape;140;p5"/>
          <p:cNvSpPr txBox="1"/>
          <p:nvPr>
            <p:ph idx="11" type="ftr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TechBairn &amp; opendevs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EB977C"/>
        </a:solidFill>
      </p:bgPr>
    </p:bg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6"/>
          <p:cNvSpPr txBox="1"/>
          <p:nvPr>
            <p:ph type="title"/>
          </p:nvPr>
        </p:nvSpPr>
        <p:spPr>
          <a:xfrm>
            <a:off x="1600200" y="2231472"/>
            <a:ext cx="8991600" cy="1021016"/>
          </a:xfrm>
          <a:prstGeom prst="rect">
            <a:avLst/>
          </a:prstGeom>
          <a:solidFill>
            <a:srgbClr val="FFFFFF"/>
          </a:solidFill>
          <a:ln cap="flat" cmpd="sng" w="38100">
            <a:solidFill>
              <a:srgbClr val="40404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1" anchor="ctr" bIns="182875" lIns="274300" spcFirstLastPara="1" rIns="274300" wrap="square" tIns="182875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3800"/>
              <a:buFont typeface="Gill Sans"/>
              <a:buNone/>
            </a:pPr>
            <a:r>
              <a:rPr lang="en-US" u="sng">
                <a:solidFill>
                  <a:schemeClr val="hlink"/>
                </a:solidFill>
                <a:hlinkClick r:id="rId3"/>
              </a:rPr>
              <a:t>COURSE OUTLINE</a:t>
            </a:r>
            <a:r>
              <a:rPr lang="en-US"/>
              <a:t> **</a:t>
            </a:r>
            <a:endParaRPr/>
          </a:p>
        </p:txBody>
      </p:sp>
      <p:sp>
        <p:nvSpPr>
          <p:cNvPr id="146" name="Google Shape;146;p6"/>
          <p:cNvSpPr txBox="1"/>
          <p:nvPr>
            <p:ph idx="11" type="ftr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TechBairn &amp; opendevs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EB977C"/>
        </a:solidFill>
      </p:bgPr>
    </p:bg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7"/>
          <p:cNvSpPr txBox="1"/>
          <p:nvPr>
            <p:ph type="title"/>
          </p:nvPr>
        </p:nvSpPr>
        <p:spPr>
          <a:xfrm>
            <a:off x="1600200" y="2386744"/>
            <a:ext cx="8991600" cy="1645920"/>
          </a:xfrm>
          <a:prstGeom prst="rect">
            <a:avLst/>
          </a:prstGeom>
          <a:solidFill>
            <a:srgbClr val="FFFFFF"/>
          </a:solidFill>
          <a:ln cap="flat" cmpd="sng" w="38100">
            <a:solidFill>
              <a:srgbClr val="40404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1" anchor="ctr" bIns="182875" lIns="274300" spcFirstLastPara="1" rIns="274300" wrap="square" tIns="182875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3800"/>
              <a:buFont typeface="Gill Sans"/>
              <a:buNone/>
            </a:pPr>
            <a:r>
              <a:rPr lang="en-US"/>
              <a:t>WHAT IS MERN STACK❓</a:t>
            </a:r>
            <a:endParaRPr/>
          </a:p>
        </p:txBody>
      </p:sp>
      <p:sp>
        <p:nvSpPr>
          <p:cNvPr id="152" name="Google Shape;152;p7"/>
          <p:cNvSpPr txBox="1"/>
          <p:nvPr>
            <p:ph idx="11" type="ftr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TechBairn &amp; opendevs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8"/>
          <p:cNvSpPr txBox="1"/>
          <p:nvPr>
            <p:ph idx="1" type="body"/>
          </p:nvPr>
        </p:nvSpPr>
        <p:spPr>
          <a:xfrm>
            <a:off x="2231136" y="3258132"/>
            <a:ext cx="7729728" cy="279011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65"/>
              <a:buChar char="•"/>
            </a:pPr>
            <a:r>
              <a:rPr b="1" lang="en-US" sz="1665" u="sng">
                <a:solidFill>
                  <a:srgbClr val="0070C0"/>
                </a:solidFill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MongoDB</a:t>
            </a:r>
            <a:r>
              <a:rPr lang="en-US" sz="1665"/>
              <a:t>:  A document-oriented, No-SQL database used to store the application data.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665"/>
              <a:buChar char="•"/>
            </a:pPr>
            <a:r>
              <a:rPr b="1" lang="en-US" sz="1665" u="sng">
                <a:solidFill>
                  <a:srgbClr val="0070C0"/>
                </a:solidFill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NodeJS</a:t>
            </a:r>
            <a:r>
              <a:rPr b="1" lang="en-US" sz="1665" u="sng"/>
              <a:t>:</a:t>
            </a:r>
            <a:r>
              <a:rPr lang="en-US" sz="1665"/>
              <a:t>  The JavaScript runtime environment. It is used to run JavaScript on a machine rather than in a browser.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665"/>
              <a:buChar char="•"/>
            </a:pPr>
            <a:r>
              <a:rPr b="1" lang="en-US" sz="1665" u="sng">
                <a:solidFill>
                  <a:srgbClr val="0070C0"/>
                </a:solidFill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ExpressJs</a:t>
            </a:r>
            <a:r>
              <a:rPr lang="en-US" sz="1665"/>
              <a:t>:  A framework layered on top of NodeJS, used to build the backend of a site using NodeJS functions and structures. Since NodeJS was not developed to make websites but rather run JavaScript on a machine, ExpressJs was developed.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665"/>
              <a:buChar char="•"/>
            </a:pPr>
            <a:r>
              <a:rPr b="1" lang="en-US" sz="1665" u="sng">
                <a:solidFill>
                  <a:srgbClr val="0070C0"/>
                </a:solidFill>
                <a:hlinkClick r:id="rId6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ReactJS</a:t>
            </a:r>
            <a:r>
              <a:rPr lang="en-US" sz="1665"/>
              <a:t>:  A library created by Facebook. It is used to build UI components that create the user interface of the single page web application.</a:t>
            </a:r>
            <a:endParaRPr/>
          </a:p>
        </p:txBody>
      </p:sp>
      <p:sp>
        <p:nvSpPr>
          <p:cNvPr id="158" name="Google Shape;158;p8"/>
          <p:cNvSpPr txBox="1"/>
          <p:nvPr>
            <p:ph idx="11" type="ftr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TechBairn &amp; opendevs</a:t>
            </a:r>
            <a:endParaRPr/>
          </a:p>
        </p:txBody>
      </p:sp>
      <p:sp>
        <p:nvSpPr>
          <p:cNvPr id="159" name="Google Shape;159;p8"/>
          <p:cNvSpPr txBox="1"/>
          <p:nvPr/>
        </p:nvSpPr>
        <p:spPr>
          <a:xfrm>
            <a:off x="2231136" y="1707942"/>
            <a:ext cx="7729728" cy="123841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262626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160" name="Google Shape;160;p8"/>
          <p:cNvSpPr txBox="1"/>
          <p:nvPr/>
        </p:nvSpPr>
        <p:spPr>
          <a:xfrm>
            <a:off x="2231134" y="2487990"/>
            <a:ext cx="7483315" cy="64633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-US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MERN stack is a web development framework. It consists of MongoDB, ExpressJs, ReactJS, and NodeJS as its working components.</a:t>
            </a:r>
            <a:endParaRPr b="0" i="0" sz="1800" u="none" cap="none" strike="noStrike">
              <a:solidFill>
                <a:schemeClr val="dk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pic>
        <p:nvPicPr>
          <p:cNvPr id="161" name="Google Shape;161;p8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2231134" y="411554"/>
            <a:ext cx="7296150" cy="1952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9"/>
          <p:cNvSpPr txBox="1"/>
          <p:nvPr>
            <p:ph type="title"/>
          </p:nvPr>
        </p:nvSpPr>
        <p:spPr>
          <a:xfrm>
            <a:off x="2231136" y="964692"/>
            <a:ext cx="7729728" cy="1188720"/>
          </a:xfrm>
          <a:prstGeom prst="rect">
            <a:avLst/>
          </a:prstGeom>
          <a:solidFill>
            <a:schemeClr val="lt1"/>
          </a:solidFill>
          <a:ln cap="sq" cmpd="sng" w="31750">
            <a:solidFill>
              <a:srgbClr val="3F3F3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182875" lIns="182875" spcFirstLastPara="1" rIns="182875" wrap="square" tIns="182875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2800"/>
              <a:buFont typeface="Gill Sans"/>
              <a:buNone/>
            </a:pPr>
            <a:r>
              <a:rPr lang="en-US"/>
              <a:t>ALTERNATIVES TO MERN STACK</a:t>
            </a:r>
            <a:endParaRPr/>
          </a:p>
        </p:txBody>
      </p:sp>
      <p:sp>
        <p:nvSpPr>
          <p:cNvPr id="167" name="Google Shape;167;p9"/>
          <p:cNvSpPr txBox="1"/>
          <p:nvPr>
            <p:ph idx="11" type="ftr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TechBairn &amp; opendevs</a:t>
            </a:r>
            <a:endParaRPr/>
          </a:p>
        </p:txBody>
      </p:sp>
      <p:pic>
        <p:nvPicPr>
          <p:cNvPr id="168" name="Google Shape;168;p9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03733" y="3496595"/>
            <a:ext cx="5242726" cy="1344492"/>
          </a:xfrm>
          <a:prstGeom prst="rect">
            <a:avLst/>
          </a:prstGeom>
          <a:noFill/>
          <a:ln>
            <a:noFill/>
          </a:ln>
        </p:spPr>
      </p:pic>
      <p:pic>
        <p:nvPicPr>
          <p:cNvPr id="169" name="Google Shape;169;p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096000" y="3496594"/>
            <a:ext cx="5901189" cy="1366585"/>
          </a:xfrm>
          <a:prstGeom prst="rect">
            <a:avLst/>
          </a:prstGeom>
          <a:noFill/>
          <a:ln>
            <a:noFill/>
          </a:ln>
        </p:spPr>
      </p:pic>
      <p:sp>
        <p:nvSpPr>
          <p:cNvPr id="170" name="Google Shape;170;p9"/>
          <p:cNvSpPr txBox="1"/>
          <p:nvPr/>
        </p:nvSpPr>
        <p:spPr>
          <a:xfrm>
            <a:off x="2231136" y="2814332"/>
            <a:ext cx="1837189" cy="369332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-US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MEVN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1" name="Google Shape;171;p9"/>
          <p:cNvSpPr txBox="1"/>
          <p:nvPr/>
        </p:nvSpPr>
        <p:spPr>
          <a:xfrm>
            <a:off x="8123675" y="2814332"/>
            <a:ext cx="1837189" cy="369332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-US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MEAN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Parcel">
  <a:themeElements>
    <a:clrScheme name="Parcel">
      <a:dk1>
        <a:srgbClr val="000000"/>
      </a:dk1>
      <a:lt1>
        <a:srgbClr val="FFFFFF"/>
      </a:lt1>
      <a:dk2>
        <a:srgbClr val="5E5E5E"/>
      </a:dk2>
      <a:lt2>
        <a:srgbClr val="DDDDDD"/>
      </a:lt2>
      <a:accent1>
        <a:srgbClr val="A6B727"/>
      </a:accent1>
      <a:accent2>
        <a:srgbClr val="418AB3"/>
      </a:accent2>
      <a:accent3>
        <a:srgbClr val="F69200"/>
      </a:accent3>
      <a:accent4>
        <a:srgbClr val="838383"/>
      </a:accent4>
      <a:accent5>
        <a:srgbClr val="FEC306"/>
      </a:accent5>
      <a:accent6>
        <a:srgbClr val="DF5327"/>
      </a:accent6>
      <a:hlink>
        <a:srgbClr val="F59E00"/>
      </a:hlink>
      <a:folHlink>
        <a:srgbClr val="B2B2B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Parcel">
  <a:themeElements>
    <a:clrScheme name="Parcel">
      <a:dk1>
        <a:srgbClr val="000000"/>
      </a:dk1>
      <a:lt1>
        <a:srgbClr val="FFFFFF"/>
      </a:lt1>
      <a:dk2>
        <a:srgbClr val="5E5E5E"/>
      </a:dk2>
      <a:lt2>
        <a:srgbClr val="DDDDDD"/>
      </a:lt2>
      <a:accent1>
        <a:srgbClr val="A6B727"/>
      </a:accent1>
      <a:accent2>
        <a:srgbClr val="418AB3"/>
      </a:accent2>
      <a:accent3>
        <a:srgbClr val="F69200"/>
      </a:accent3>
      <a:accent4>
        <a:srgbClr val="838383"/>
      </a:accent4>
      <a:accent5>
        <a:srgbClr val="FEC306"/>
      </a:accent5>
      <a:accent6>
        <a:srgbClr val="DF5327"/>
      </a:accent6>
      <a:hlink>
        <a:srgbClr val="F59E00"/>
      </a:hlink>
      <a:folHlink>
        <a:srgbClr val="B2B2B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2020-09-26T08:00:26Z</dcterms:created>
  <dc:creator>Mihir Kumar</dc:creator>
</cp:coreProperties>
</file>